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5DAD-917A-1446-81D6-20095B642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E3CC8-AB93-064A-8A5B-0E0960F65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93105-AB5D-E844-A100-8BE679886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E7679-4080-4542-8A78-23DABEAB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226DE-994E-524D-9402-CE4330C5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2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CB55-51D4-4C41-BDA8-E2A212FE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E0469-3D06-7E43-B0FD-9B5C580BF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DD5AA-E99D-3B44-8EDD-22DBFB67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6AC86-C8B7-DC4B-9300-431876E5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BB722-D770-C041-B0F3-27739BB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2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EA83E8-CCB7-EC45-9846-DDF6F59E8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6950D-FCC6-8A40-BD27-120121C47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488C7-A7EE-4147-A0AD-C0F7EA4B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3D938-3401-B141-9839-2DA926BCB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F466C-A982-6947-8920-F5A55A86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8C63-15F9-8A4B-9F6E-B8F803DA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AA60-3887-0746-B073-83D5F41E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3B78-C3FC-7B46-9804-079C994B2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65B47-F9E5-4246-A496-899DCF99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4B09F-F5A9-CD41-969D-E92AA755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7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5498-948A-DB4A-AD3C-B07FA009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0FC87-4497-9447-A5E0-0880B31CD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05716-46FB-494B-9C1E-D22011BD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C329C-1226-B241-9A8A-0B746AC4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290EE-A04F-194A-9E28-E81D9CE6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0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00F7-CE00-0442-B94C-46D6982A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44B1A-DC64-0646-BDAE-9FF8F8071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0D372-3959-4E47-88F5-E90353DF4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F7BBC-6285-454C-A6D9-AAFFB25E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6FAFC-6CBC-6641-AF6B-D24802F9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44296-9C03-9F41-81E0-F9DCB512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1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9A00-1A03-B24D-9EC1-DDF48929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803D2-05F4-6445-9CBA-93E986558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29A26-CA0D-1A49-ABA9-84F117CD9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87289-96C8-344C-8450-4FABA4EF9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E4617-8695-D04A-A081-5845B14E5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7B2D1-7F2D-AD42-BCB4-B9EDE6C3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87A51-8582-A84F-BA05-B65DFBF2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DD8F9-66CB-C343-BE90-6DADB1639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B8BF-A418-6047-BF85-B0F9EA03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C2BF0-67DD-4648-8D60-4595A396F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2A4E3-D036-B64F-89FD-3127FD338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C8D25-F474-6349-9D4F-924151E8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3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86E4F-3E4A-DB4F-A637-AF9D5E5F7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3CFCA-062C-834F-AF2C-677D229C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84439-C11D-F745-A690-268DB2E0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48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9950-DCC1-1A47-A1F3-DCA075B6D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DF12-10B6-8C4A-BE0C-4848AE42D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40A4A-BE97-0A4A-B6F2-227654665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A92DA-B105-B345-83E3-B45CDB2A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B3506-E255-5242-87CF-84435C83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AAA44-8182-CE4A-91DF-429A131D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2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8B36-94D5-A44E-8A67-10D6A7A9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382099-CD98-5741-B151-E51EE117A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34248-ACE4-B040-A32E-8DE3C808F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1F154-B8E2-3344-83B9-10FB3FE9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F2BE7-4028-4B4F-9494-2B8F50C7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960AA-6F62-AE49-A33E-8025EE6E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8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B5CCD-2657-F945-8990-8788711A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7F017-E6F7-7741-A0DE-736601A65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73B4A-D3CB-0B4E-87C3-53C5723C3A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77CA7-C1B0-C444-849D-C0FFCE836611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32CDA-8326-BE4D-8A9A-A185AA24C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640D0-837A-0C42-BD17-B4F3D7D40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12D47-1BFD-1542-9D8C-ABC07A32E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3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B0F450-06BE-B84E-A326-3E2C9E70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4" y="357468"/>
            <a:ext cx="2594957" cy="172369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E5DF404C-8F19-CD45-8C43-1F7C4067A234}"/>
              </a:ext>
            </a:extLst>
          </p:cNvPr>
          <p:cNvGrpSpPr/>
          <p:nvPr/>
        </p:nvGrpSpPr>
        <p:grpSpPr>
          <a:xfrm>
            <a:off x="6937263" y="5466207"/>
            <a:ext cx="1790153" cy="1230089"/>
            <a:chOff x="5292898" y="4699205"/>
            <a:chExt cx="1790153" cy="12300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15F350-0AC4-394C-8C74-09098C318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2898" y="4731116"/>
              <a:ext cx="1121540" cy="119817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4A80CE-00E2-DE4C-96ED-28FF187E7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62166" y="4699205"/>
              <a:ext cx="520885" cy="1230089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06E072F-A07F-354B-8ACE-87676ADF70CC}"/>
              </a:ext>
            </a:extLst>
          </p:cNvPr>
          <p:cNvGrpSpPr/>
          <p:nvPr/>
        </p:nvGrpSpPr>
        <p:grpSpPr>
          <a:xfrm>
            <a:off x="4488724" y="2938105"/>
            <a:ext cx="1121540" cy="1986657"/>
            <a:chOff x="3186613" y="2291934"/>
            <a:chExt cx="1121540" cy="19866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2E22A8-2FE8-A24C-8484-0E2BAE15C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6613" y="2291934"/>
              <a:ext cx="1121540" cy="119817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7C1C2A-0D50-C04C-9702-7515D20E7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9015" y="3537612"/>
              <a:ext cx="836737" cy="740979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7291077-DCE9-5C4C-9F9E-0CC148636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699" y="486803"/>
            <a:ext cx="1765091" cy="146502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5C75C3C-5DE8-6443-BF60-A5EF4EB3B7F5}"/>
              </a:ext>
            </a:extLst>
          </p:cNvPr>
          <p:cNvGrpSpPr/>
          <p:nvPr/>
        </p:nvGrpSpPr>
        <p:grpSpPr>
          <a:xfrm>
            <a:off x="6961052" y="2813677"/>
            <a:ext cx="1073963" cy="1847748"/>
            <a:chOff x="6927737" y="661859"/>
            <a:chExt cx="1073963" cy="18477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4A9437-1249-B74E-8D8A-3C56D806DF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27737" y="661859"/>
              <a:ext cx="1073963" cy="139659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6B3F15-9460-C846-8429-30A860515E91}"/>
                </a:ext>
              </a:extLst>
            </p:cNvPr>
            <p:cNvSpPr txBox="1"/>
            <p:nvPr/>
          </p:nvSpPr>
          <p:spPr>
            <a:xfrm>
              <a:off x="7039890" y="2140275"/>
              <a:ext cx="849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7760C6-76EE-4A4D-847D-224B13AB7BE7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2875991" y="1219316"/>
            <a:ext cx="3715708" cy="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C981B0-645D-8644-AD3D-B3976E01F92D}"/>
              </a:ext>
            </a:extLst>
          </p:cNvPr>
          <p:cNvCxnSpPr>
            <a:cxnSpLocks/>
            <a:stCxn id="18" idx="2"/>
            <a:endCxn id="6" idx="0"/>
          </p:cNvCxnSpPr>
          <p:nvPr/>
        </p:nvCxnSpPr>
        <p:spPr>
          <a:xfrm>
            <a:off x="7474245" y="1951829"/>
            <a:ext cx="23789" cy="86184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F7B2BE-62AA-154F-95E1-7E71E21DDCD5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8035015" y="3511974"/>
            <a:ext cx="1911558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53FC0-3AF9-6841-B987-F0B052F9C950}"/>
              </a:ext>
            </a:extLst>
          </p:cNvPr>
          <p:cNvCxnSpPr>
            <a:cxnSpLocks/>
            <a:stCxn id="22" idx="2"/>
            <a:endCxn id="8" idx="0"/>
          </p:cNvCxnSpPr>
          <p:nvPr/>
        </p:nvCxnSpPr>
        <p:spPr>
          <a:xfrm>
            <a:off x="7498033" y="4661425"/>
            <a:ext cx="0" cy="83669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BAF93FD-54FD-5F40-BCB0-78AD5607BC3D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>
            <a:off x="5610264" y="3511974"/>
            <a:ext cx="1350788" cy="2522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C40E32-73EE-7344-909D-8CDC099BC9DE}"/>
              </a:ext>
            </a:extLst>
          </p:cNvPr>
          <p:cNvGrpSpPr/>
          <p:nvPr/>
        </p:nvGrpSpPr>
        <p:grpSpPr>
          <a:xfrm>
            <a:off x="9543837" y="2813677"/>
            <a:ext cx="1879435" cy="2394435"/>
            <a:chOff x="9015494" y="3120436"/>
            <a:chExt cx="1879435" cy="239443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485A41-AA8F-8E45-BE84-119F2B34E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18230" y="3120436"/>
              <a:ext cx="1073963" cy="13965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E84DD-BDAF-444C-B286-A82BB92EA434}"/>
                </a:ext>
              </a:extLst>
            </p:cNvPr>
            <p:cNvSpPr txBox="1"/>
            <p:nvPr/>
          </p:nvSpPr>
          <p:spPr>
            <a:xfrm>
              <a:off x="9586777" y="4449335"/>
              <a:ext cx="736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77700BB-62D0-E043-8EA0-E6593A5D5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15494" y="4783518"/>
              <a:ext cx="1879435" cy="44800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28AD70E-0DC4-494E-969B-24E74E9B2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9224743" y="5145539"/>
              <a:ext cx="1460937" cy="369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4678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Elton De Souza</dc:creator>
  <cp:lastModifiedBy>Elton De Souza</cp:lastModifiedBy>
  <cp:revision>10</cp:revision>
  <dcterms:created xsi:type="dcterms:W3CDTF">2020-05-03T20:11:59Z</dcterms:created>
  <dcterms:modified xsi:type="dcterms:W3CDTF">2020-05-03T20:39:40Z</dcterms:modified>
</cp:coreProperties>
</file>